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5" r:id="rId4"/>
  </p:sldMasterIdLst>
  <p:notesMasterIdLst>
    <p:notesMasterId r:id="rId11"/>
  </p:notesMasterIdLst>
  <p:handoutMasterIdLst>
    <p:handoutMasterId r:id="rId12"/>
  </p:handoutMasterIdLst>
  <p:sldIdLst>
    <p:sldId id="348" r:id="rId5"/>
    <p:sldId id="374" r:id="rId6"/>
    <p:sldId id="378" r:id="rId7"/>
    <p:sldId id="376" r:id="rId8"/>
    <p:sldId id="377" r:id="rId9"/>
    <p:sldId id="3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C5342A28-2390-49AC-8D6E-AF1F0D84A1DA}">
          <p14:sldIdLst>
            <p14:sldId id="348"/>
            <p14:sldId id="374"/>
            <p14:sldId id="378"/>
            <p14:sldId id="376"/>
            <p14:sldId id="377"/>
            <p14:sldId id="358"/>
          </p14:sldIdLst>
        </p14:section>
        <p14:section name="Content Layouts" id="{9FAAE9DC-6B47-4489-8D39-F9B192C11667}">
          <p14:sldIdLst/>
        </p14:section>
        <p14:section name="Section Headers (or Alt. Title)" id="{1C13A149-C850-4041-9DC4-6AB9E8F360B0}">
          <p14:sldIdLst/>
        </p14:section>
        <p14:section name="Closing Slide" id="{43749174-0982-4D47-991C-15D33C33AAFE}">
          <p14:sldIdLst/>
        </p14:section>
        <p14:section name="Slide starters" id="{A9C746AC-6EA9-450E-BBE0-B0658637B2F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722"/>
    <a:srgbClr val="F2B411"/>
    <a:srgbClr val="008770"/>
    <a:srgbClr val="D0D0CE"/>
    <a:srgbClr val="B1B3B3"/>
    <a:srgbClr val="888B8D"/>
    <a:srgbClr val="63666A"/>
    <a:srgbClr val="FFFFFF"/>
    <a:srgbClr val="55565A"/>
    <a:srgbClr val="A22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59" autoAdjust="0"/>
    <p:restoredTop sz="77542" autoAdjust="0"/>
  </p:normalViewPr>
  <p:slideViewPr>
    <p:cSldViewPr snapToGrid="0">
      <p:cViewPr varScale="1">
        <p:scale>
          <a:sx n="137" d="100"/>
          <a:sy n="137" d="100"/>
        </p:scale>
        <p:origin x="20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304"/>
    </p:cViewPr>
  </p:sorterViewPr>
  <p:notesViewPr>
    <p:cSldViewPr snapToGrid="0">
      <p:cViewPr varScale="1">
        <p:scale>
          <a:sx n="95" d="100"/>
          <a:sy n="95" d="100"/>
        </p:scale>
        <p:origin x="348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C8623D-2600-8B4E-9880-1F8F2866E3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E524F-FC6C-9844-8394-D4AA353F6C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F9069-B7F4-F34D-9B36-2A35E465BB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7199D-25F8-A745-8C7F-F9C786EEBB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32D081-565B-C446-8631-F3EAC4DA2C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9ED82-0CB5-7D41-A2C7-2F0BC902BB2A}" type="datetimeFigureOut">
              <a:rPr lang="en-US" smtClean="0"/>
              <a:pPr/>
              <a:t>7/30/21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210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059E1-8A92-412E-9FFC-46DC2A12AD11}" type="datetimeFigureOut">
              <a:rPr lang="en-US" smtClean="0"/>
              <a:pPr/>
              <a:t>7/30/21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1AA27-3892-4360-B986-D6B124C223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8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v Days - 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BC4B5F-4801-1049-98FD-CF515D3699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7"/>
          <a:stretch/>
        </p:blipFill>
        <p:spPr>
          <a:xfrm>
            <a:off x="2778553" y="9940"/>
            <a:ext cx="9413448" cy="68465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0D225F-4753-B44A-8AF4-63AE627A2F49}"/>
              </a:ext>
            </a:extLst>
          </p:cNvPr>
          <p:cNvSpPr/>
          <p:nvPr userDrawn="1"/>
        </p:nvSpPr>
        <p:spPr>
          <a:xfrm>
            <a:off x="0" y="9940"/>
            <a:ext cx="11608904" cy="6858000"/>
          </a:xfrm>
          <a:prstGeom prst="rect">
            <a:avLst/>
          </a:prstGeom>
          <a:gradFill>
            <a:gsLst>
              <a:gs pos="75000">
                <a:srgbClr val="F9F9F9">
                  <a:alpha val="50000"/>
                </a:srgbClr>
              </a:gs>
              <a:gs pos="33000">
                <a:schemeClr val="bg1"/>
              </a:gs>
              <a:gs pos="100000">
                <a:schemeClr val="bg1">
                  <a:lumMod val="9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19533" r="8101" b="19620"/>
          <a:stretch/>
        </p:blipFill>
        <p:spPr>
          <a:xfrm>
            <a:off x="495300" y="6063065"/>
            <a:ext cx="1310805" cy="400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E143B5-0A6F-F246-854A-AA32DB5C34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1" y="1299210"/>
            <a:ext cx="3017518" cy="8621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495301" y="2171700"/>
            <a:ext cx="7440386" cy="2037635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495301" y="4292897"/>
            <a:ext cx="7440386" cy="661876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3" hasCustomPrompt="1"/>
          </p:nvPr>
        </p:nvSpPr>
        <p:spPr bwMode="gray">
          <a:xfrm>
            <a:off x="495300" y="5033179"/>
            <a:ext cx="7440011" cy="43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</p:spTree>
    <p:extLst>
      <p:ext uri="{BB962C8B-B14F-4D97-AF65-F5344CB8AC3E}">
        <p14:creationId xmlns:p14="http://schemas.microsoft.com/office/powerpoint/2010/main" val="130920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BC942B76-AB4F-F14C-83C8-F25C5E51E2AB}" type="datetime1">
              <a:rPr lang="en-US" smtClean="0"/>
              <a:pPr/>
              <a:t>7/30/21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36576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336293" y="1828797"/>
            <a:ext cx="36576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177285" y="1828797"/>
            <a:ext cx="36576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336293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77285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63289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DA0C1A62-0478-454C-A69B-F944B514978F}" type="datetime1">
              <a:rPr lang="en-US" smtClean="0"/>
              <a:pPr/>
              <a:t>7/30/21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1828800"/>
            <a:ext cx="54864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3712" y="1828797"/>
            <a:ext cx="54864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13712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15188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730CDC2-F133-E341-8591-0235C128830C}" type="datetime1">
              <a:rPr lang="en-US" smtClean="0"/>
              <a:pPr/>
              <a:t>7/30/21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1970316"/>
          </a:xfrm>
          <a:solidFill>
            <a:schemeClr val="tx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1970316"/>
          </a:xfrm>
          <a:solidFill>
            <a:schemeClr val="accent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1970316"/>
          </a:xfrm>
          <a:solidFill>
            <a:schemeClr val="accent4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1970316"/>
          </a:xfrm>
          <a:solidFill>
            <a:schemeClr val="accent1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1970316"/>
          </a:xfrm>
          <a:solidFill>
            <a:srgbClr val="A22B38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4" y="3799114"/>
            <a:ext cx="2194563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6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133439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9BD1AE46-959B-3A40-A449-10D5E9AFE6CE}" type="datetime1">
              <a:rPr lang="en-US" smtClean="0"/>
              <a:pPr/>
              <a:t>7/30/21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697450" cy="1307592"/>
          </a:xfrm>
          <a:solidFill>
            <a:schemeClr val="tx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223758"/>
            <a:ext cx="1697450" cy="1307592"/>
          </a:xfrm>
          <a:solidFill>
            <a:schemeClr val="accent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4586060"/>
            <a:ext cx="1697450" cy="1307592"/>
          </a:xfrm>
          <a:solidFill>
            <a:schemeClr val="accent4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318204" y="1861456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318204" y="3242808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318204" y="4624161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5291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0B76C33D-7178-A941-B245-FA9A1EA00B5F}" type="datetime1">
              <a:rPr lang="en-US" smtClean="0"/>
              <a:pPr/>
              <a:t>7/30/21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700784" cy="987552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887905"/>
            <a:ext cx="1700784" cy="987552"/>
          </a:xfrm>
          <a:solidFill>
            <a:schemeClr val="accent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914354"/>
            <a:ext cx="1700784" cy="987552"/>
          </a:xfrm>
          <a:solidFill>
            <a:schemeClr val="accent4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279650" y="186145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79650" y="2888302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283278" y="3914354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940802"/>
            <a:ext cx="1700784" cy="987552"/>
          </a:xfrm>
          <a:solidFill>
            <a:schemeClr val="accent1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2283278" y="494040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134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CF2C9496-67E8-814E-8D7E-5030D6468F6C}" type="datetime1">
              <a:rPr lang="en-US" smtClean="0"/>
              <a:pPr/>
              <a:t>7/30/21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050471" cy="768096"/>
          </a:xfrm>
          <a:solidFill>
            <a:schemeClr val="tx2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681880"/>
            <a:ext cx="1050471" cy="768096"/>
          </a:xfrm>
          <a:solidFill>
            <a:schemeClr val="accent2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502304"/>
            <a:ext cx="1050471" cy="768096"/>
          </a:xfrm>
          <a:solidFill>
            <a:schemeClr val="accent4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629229" y="1861456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632857" y="2679568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632857" y="3497680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322728"/>
            <a:ext cx="1050471" cy="768096"/>
          </a:xfrm>
          <a:solidFill>
            <a:schemeClr val="accent1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629229" y="4315792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143150"/>
            <a:ext cx="1050471" cy="768096"/>
          </a:xfrm>
          <a:solidFill>
            <a:srgbClr val="A22B38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632857" y="5133905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66646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FFD86AB2-76A9-E34E-A446-267C7AE5F892}" type="datetime1">
              <a:rPr lang="en-US" smtClean="0"/>
              <a:pPr/>
              <a:t>7/30/21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299" y="1861456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3242808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299" y="4624161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 cstate="print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5353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3459302-CCAA-534E-8783-C6B48FB3FB03}" type="datetime1">
              <a:rPr lang="en-US" smtClean="0"/>
              <a:pPr/>
              <a:t>7/30/21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889431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917405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945380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 cstate="print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7589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8CE7CD94-6250-9C42-B0DE-1F79F6C18443}" type="datetime1">
              <a:rPr lang="en-US" smtClean="0"/>
              <a:pPr/>
              <a:t>7/30/21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696209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530961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365713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200467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 cstate="print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9881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13262" y="2975655"/>
            <a:ext cx="3165475" cy="609373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18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59B9B12D-92C4-3B43-B1D8-9965D43BF638}" type="datetime1">
              <a:rPr lang="en-US" smtClean="0"/>
              <a:pPr/>
              <a:t>7/30/21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162728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DFDEAF4-8957-784B-B325-D33476FB6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3"/>
          <a:stretch/>
        </p:blipFill>
        <p:spPr>
          <a:xfrm>
            <a:off x="2236771" y="9940"/>
            <a:ext cx="9955229" cy="684805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2004E28-9CD8-8440-9DAA-A66491927719}"/>
              </a:ext>
            </a:extLst>
          </p:cNvPr>
          <p:cNvSpPr/>
          <p:nvPr userDrawn="1"/>
        </p:nvSpPr>
        <p:spPr>
          <a:xfrm>
            <a:off x="0" y="9940"/>
            <a:ext cx="11608904" cy="6858000"/>
          </a:xfrm>
          <a:prstGeom prst="rect">
            <a:avLst/>
          </a:prstGeom>
          <a:gradFill>
            <a:gsLst>
              <a:gs pos="75000">
                <a:srgbClr val="F9F9F9">
                  <a:alpha val="50000"/>
                </a:srgbClr>
              </a:gs>
              <a:gs pos="33000">
                <a:schemeClr val="bg1"/>
              </a:gs>
              <a:gs pos="100000">
                <a:schemeClr val="bg1">
                  <a:lumMod val="9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14350" y="1828800"/>
            <a:ext cx="5133416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514350" y="4122057"/>
            <a:ext cx="5133416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4A865-C388-EA4D-982F-2D7B6302E8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1" y="1299210"/>
            <a:ext cx="3017518" cy="86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342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4DE6-CBB7-404F-9537-50B68124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ED32B-24BC-6947-87DD-6E5C33D7E3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91AFD-C880-9D44-A3AB-615872EC7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12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021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299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397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712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55" y="2285998"/>
            <a:ext cx="5440691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8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3904343"/>
            <a:ext cx="7178221" cy="482887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452943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14348" y="5003288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9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A43B22B7-E70D-5C40-876F-2AAFEE548D55}" type="datetime1">
              <a:rPr lang="en-US" smtClean="0"/>
              <a:pPr/>
              <a:t>7/30/21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3288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935360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27F0BFFF-AA19-A248-B278-6D3F06A4B752}" type="datetime1">
              <a:rPr lang="en-US" smtClean="0"/>
              <a:pPr/>
              <a:t>7/30/21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95300" y="1118282"/>
            <a:ext cx="5502275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18282"/>
            <a:ext cx="2467708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707462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66CCC73E-47F9-FC40-A96F-1496DECD9ED4}" type="datetime1">
              <a:rPr lang="en-US" smtClean="0"/>
              <a:pPr/>
              <a:t>7/30/21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20450" y="6486982"/>
            <a:ext cx="612322" cy="365125"/>
          </a:xfrm>
        </p:spPr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190323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62DF9DB-8334-D945-AB69-E456494DD0B0}" type="datetime1">
              <a:rPr lang="en-US" smtClean="0"/>
              <a:pPr/>
              <a:t>7/30/21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665846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FBE6979F-CB61-594E-83EE-7A39EC78DBD5}" type="datetime1">
              <a:rPr lang="en-US" smtClean="0"/>
              <a:pPr/>
              <a:t>7/30/21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51956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17189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0814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8451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3684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175761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514" y="3868738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6843" y="3865340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761" y="3865340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775017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A131AD87-B724-594E-98FD-35F8EA8B27DF}" type="datetime1">
              <a:rPr lang="en-US" smtClean="0"/>
              <a:pPr/>
              <a:t>7/30/21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663575"/>
          </a:xfrm>
          <a:solidFill>
            <a:srgbClr val="A22B38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7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8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294711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17D79F98-2828-F343-AAD4-254357817DCF}" type="datetime1">
              <a:rPr lang="en-US" smtClean="0"/>
              <a:pPr/>
              <a:t>7/30/21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7432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356581" y="1828798"/>
            <a:ext cx="27432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17862" y="1828798"/>
            <a:ext cx="27432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079143" y="1828798"/>
            <a:ext cx="27432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56581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17862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9079143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805682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95300" y="0"/>
            <a:ext cx="8132885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95300" y="1825625"/>
            <a:ext cx="11315700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264900" y="6486982"/>
            <a:ext cx="5424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6BB688D-E130-6B4B-B95F-999C95E08F8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197" y="453391"/>
            <a:ext cx="1960241" cy="56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1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1" r:id="rId19"/>
    <p:sldLayoutId id="2147483876" r:id="rId20"/>
    <p:sldLayoutId id="2147483883" r:id="rId21"/>
    <p:sldLayoutId id="2147483872" r:id="rId22"/>
    <p:sldLayoutId id="2147483873" r:id="rId23"/>
    <p:sldLayoutId id="2147483874" r:id="rId24"/>
    <p:sldLayoutId id="2147483875" r:id="rId25"/>
    <p:sldLayoutId id="2147483877" r:id="rId26"/>
    <p:sldLayoutId id="2147483878" r:id="rId2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2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4587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AC4B311-9745-6448-8F79-E19DF6705D7B}"/>
              </a:ext>
            </a:extLst>
          </p:cNvPr>
          <p:cNvSpPr txBox="1">
            <a:spLocks/>
          </p:cNvSpPr>
          <p:nvPr/>
        </p:nvSpPr>
        <p:spPr>
          <a:xfrm>
            <a:off x="1269892" y="402906"/>
            <a:ext cx="9101025" cy="114810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Quantum Cryptography Project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atin typeface="+mj-lt"/>
                <a:ea typeface="+mj-ea"/>
                <a:cs typeface="+mj-cs"/>
              </a:rPr>
              <a:t>The New Age of Security</a:t>
            </a:r>
          </a:p>
        </p:txBody>
      </p:sp>
      <p:pic>
        <p:nvPicPr>
          <p:cNvPr id="3" name="Picture 2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D8CC50FB-C40F-934A-9E42-1633B6DFF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975" y="1945862"/>
            <a:ext cx="6046857" cy="37473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9D156D-84EA-1942-B7CA-C9F7C6434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28246A-63D1-5146-8C09-EB5AA8D7A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226A5-FE85-D440-8A92-0B18F89115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64BA3FA-B490-AA48-A718-E79F52EB3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217" y="567324"/>
            <a:ext cx="6723564" cy="5426034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CD7A65D-4588-F940-A6B6-9A20338791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" t="75804" r="53113"/>
          <a:stretch/>
        </p:blipFill>
        <p:spPr>
          <a:xfrm>
            <a:off x="5156541" y="2972943"/>
            <a:ext cx="1440493" cy="448172"/>
          </a:xfrm>
          <a:prstGeom prst="rect">
            <a:avLst/>
          </a:prstGeom>
        </p:spPr>
      </p:pic>
      <p:pic>
        <p:nvPicPr>
          <p:cNvPr id="12" name="Picture 11" descr="A picture containing text, nature, cloud, night sky&#10;&#10;Description automatically generated">
            <a:extLst>
              <a:ext uri="{FF2B5EF4-FFF2-40B4-BE49-F238E27FC236}">
                <a16:creationId xmlns:a16="http://schemas.microsoft.com/office/drawing/2014/main" id="{D6BA055C-036A-9848-8700-F1E99C0BF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745" y="960334"/>
            <a:ext cx="720908" cy="72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82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00A9B-A7EB-F647-87CA-56D75BEB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0C3F74-ECB2-D549-9D0B-59220DB74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E66FB-AC6D-1940-BDF2-705F499FE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E2033EC3-988F-AF4F-8111-1F962C8B4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6" y="419100"/>
            <a:ext cx="10172700" cy="3276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70B1FC-6A4E-C149-88C8-B6BAD17572D3}"/>
              </a:ext>
            </a:extLst>
          </p:cNvPr>
          <p:cNvSpPr txBox="1"/>
          <p:nvPr/>
        </p:nvSpPr>
        <p:spPr>
          <a:xfrm>
            <a:off x="10510546" y="419100"/>
            <a:ext cx="15072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  <a:p>
            <a:r>
              <a:rPr lang="en-US" dirty="0"/>
              <a:t>2.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4.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0F57F8-14F3-7E4B-8110-7AA4DAEA510A}"/>
              </a:ext>
            </a:extLst>
          </p:cNvPr>
          <p:cNvSpPr txBox="1"/>
          <p:nvPr/>
        </p:nvSpPr>
        <p:spPr>
          <a:xfrm>
            <a:off x="337846" y="3946849"/>
            <a:ext cx="8479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Make directory for keys and certificates</a:t>
            </a:r>
          </a:p>
          <a:p>
            <a:pPr marL="342900" indent="-342900">
              <a:buAutoNum type="arabicPeriod"/>
            </a:pPr>
            <a:r>
              <a:rPr lang="en-US" dirty="0"/>
              <a:t>CA key and certificate</a:t>
            </a:r>
          </a:p>
          <a:p>
            <a:pPr marL="342900" indent="-342900">
              <a:buAutoNum type="arabicPeriod"/>
            </a:pPr>
            <a:r>
              <a:rPr lang="en-US" dirty="0"/>
              <a:t>Server key</a:t>
            </a:r>
          </a:p>
          <a:p>
            <a:pPr marL="342900" indent="-342900">
              <a:buAutoNum type="arabicPeriod"/>
            </a:pPr>
            <a:r>
              <a:rPr lang="en-US" dirty="0"/>
              <a:t>Server certificate</a:t>
            </a:r>
          </a:p>
        </p:txBody>
      </p:sp>
    </p:spTree>
    <p:extLst>
      <p:ext uri="{BB962C8B-B14F-4D97-AF65-F5344CB8AC3E}">
        <p14:creationId xmlns:p14="http://schemas.microsoft.com/office/powerpoint/2010/main" val="327012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12FAB532-5373-974B-B0A3-99EC61E0D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8" t="20409" r="34296" b="14830"/>
          <a:stretch/>
        </p:blipFill>
        <p:spPr>
          <a:xfrm>
            <a:off x="4186560" y="623682"/>
            <a:ext cx="6940249" cy="547853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B759D5-1A41-974E-A91E-6A4432D4B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A6D88C-4B41-F94C-BC41-1F60A285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ED906C-DBA5-9842-BDA7-22BF33D02AB5}"/>
              </a:ext>
            </a:extLst>
          </p:cNvPr>
          <p:cNvSpPr/>
          <p:nvPr/>
        </p:nvSpPr>
        <p:spPr>
          <a:xfrm>
            <a:off x="740560" y="623682"/>
            <a:ext cx="21210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Algorithms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87A05-8E27-934C-8199-EBC59A125008}"/>
              </a:ext>
            </a:extLst>
          </p:cNvPr>
          <p:cNvSpPr txBox="1"/>
          <p:nvPr/>
        </p:nvSpPr>
        <p:spPr>
          <a:xfrm>
            <a:off x="740560" y="1785354"/>
            <a:ext cx="3652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NIST Finalists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CRYSTALS-DILITHIUM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FALCON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RAINBOW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F16D0FF-B694-AB4E-B695-903019FEB5F7}"/>
              </a:ext>
            </a:extLst>
          </p:cNvPr>
          <p:cNvCxnSpPr>
            <a:cxnSpLocks/>
          </p:cNvCxnSpPr>
          <p:nvPr/>
        </p:nvCxnSpPr>
        <p:spPr>
          <a:xfrm>
            <a:off x="4492265" y="2128694"/>
            <a:ext cx="1395351" cy="0"/>
          </a:xfrm>
          <a:prstGeom prst="line">
            <a:avLst/>
          </a:prstGeom>
          <a:ln w="127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75064BC-2136-C143-B413-8F4B617ED48C}"/>
              </a:ext>
            </a:extLst>
          </p:cNvPr>
          <p:cNvCxnSpPr>
            <a:cxnSpLocks/>
          </p:cNvCxnSpPr>
          <p:nvPr/>
        </p:nvCxnSpPr>
        <p:spPr>
          <a:xfrm>
            <a:off x="4562669" y="2546263"/>
            <a:ext cx="391886" cy="0"/>
          </a:xfrm>
          <a:prstGeom prst="line">
            <a:avLst/>
          </a:prstGeom>
          <a:ln w="127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CB03193-1C77-FA49-9B7F-36033474D4D4}"/>
              </a:ext>
            </a:extLst>
          </p:cNvPr>
          <p:cNvCxnSpPr>
            <a:cxnSpLocks/>
          </p:cNvCxnSpPr>
          <p:nvPr/>
        </p:nvCxnSpPr>
        <p:spPr>
          <a:xfrm>
            <a:off x="4562669" y="2985683"/>
            <a:ext cx="541176" cy="0"/>
          </a:xfrm>
          <a:prstGeom prst="line">
            <a:avLst/>
          </a:prstGeom>
          <a:ln w="127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46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497428-CF9E-4C4B-941A-D049866C9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9A9DAB-D44B-0948-B542-8ACCB163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2398CDC8-7E5A-D04C-9657-2EFBF5166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3" y="2361966"/>
            <a:ext cx="4216400" cy="749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5B3B66-A9E7-1C4F-89B2-82EE2DFA8BF8}"/>
              </a:ext>
            </a:extLst>
          </p:cNvPr>
          <p:cNvSpPr/>
          <p:nvPr/>
        </p:nvSpPr>
        <p:spPr>
          <a:xfrm>
            <a:off x="669503" y="689670"/>
            <a:ext cx="2529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667481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264900" y="6486982"/>
            <a:ext cx="542472" cy="365125"/>
          </a:xfrm>
        </p:spPr>
        <p:txBody>
          <a:bodyPr/>
          <a:lstStyle/>
          <a:p>
            <a:fld id="{3310D8EA-3107-4873-B9AB-DD7D3E79053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74131"/>
      </p:ext>
    </p:extLst>
  </p:cSld>
  <p:clrMapOvr>
    <a:masterClrMapping/>
  </p:clrMapOvr>
</p:sld>
</file>

<file path=ppt/theme/theme1.xml><?xml version="1.0" encoding="utf-8"?>
<a:theme xmlns:a="http://schemas.openxmlformats.org/drawingml/2006/main" name="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8E3879C829A94B86CD0BB0071FF36F" ma:contentTypeVersion="" ma:contentTypeDescription="Create a new document." ma:contentTypeScope="" ma:versionID="a6f9e62a7fe0fb0feac2eba77f0e55f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2384c6cc0088fcedbaf6edaf557def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72DBA8-2504-4AD1-BD72-3562DB5094EB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6B0CDD8-D8A1-46FE-A032-A32BD10AB0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30297D7-6120-4AEC-BD90-27546ED06F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32111</TotalTime>
  <Words>106</Words>
  <Application>Microsoft Macintosh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Optum WIdescreen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Optum PowerPoint template - 2017</dc:title>
  <dc:creator>Sandra Johnson</dc:creator>
  <cp:lastModifiedBy>Wang, Oliver</cp:lastModifiedBy>
  <cp:revision>750</cp:revision>
  <dcterms:created xsi:type="dcterms:W3CDTF">2017-07-17T15:17:37Z</dcterms:created>
  <dcterms:modified xsi:type="dcterms:W3CDTF">2021-07-30T08:49:44Z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0x010100908E3879C829A94B86CD0BB0071FF36F</vt:lpwstr>
  </property>
</Properties>
</file>